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omments/comment1.xml" ContentType="application/vnd.openxmlformats-officedocument.presentationml.comment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8" r:id="rId2"/>
    <p:sldId id="291" r:id="rId3"/>
    <p:sldId id="289" r:id="rId4"/>
    <p:sldId id="264" r:id="rId5"/>
    <p:sldId id="265" r:id="rId6"/>
    <p:sldId id="267" r:id="rId7"/>
    <p:sldId id="269" r:id="rId8"/>
    <p:sldId id="268" r:id="rId9"/>
    <p:sldId id="270" r:id="rId10"/>
    <p:sldId id="271" r:id="rId11"/>
    <p:sldId id="274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95" r:id="rId23"/>
    <p:sldId id="294" r:id="rId24"/>
    <p:sldId id="293" r:id="rId25"/>
    <p:sldId id="25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Noto Sans KR Regular" panose="020B0600000101010101" charset="-127"/>
      <p:regular r:id="rId32"/>
    </p:embeddedFont>
    <p:embeddedFont>
      <p:font typeface="Noto Sans KR Bold" panose="020B0600000101010101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11T21:22:10.45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282703" y="1972545"/>
            <a:ext cx="56266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 team project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9-Axis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956845" y="4287190"/>
            <a:ext cx="2855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Made by AA22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3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AA23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4" y="1342995"/>
            <a:ext cx="4229100" cy="3295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01" y="5732116"/>
            <a:ext cx="7486650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" y="1342995"/>
            <a:ext cx="4046758" cy="51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57" y="1259867"/>
            <a:ext cx="42593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51" y="1182279"/>
            <a:ext cx="10104297" cy="54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238250"/>
            <a:ext cx="99726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753033"/>
            <a:ext cx="10039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33525"/>
            <a:ext cx="10058400" cy="3790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890712"/>
            <a:ext cx="10096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6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19819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9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41" y="1815724"/>
            <a:ext cx="9567517" cy="3774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2087995"/>
            <a:ext cx="3709467" cy="2600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66" y="2087994"/>
            <a:ext cx="3709467" cy="26007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894" y="2087994"/>
            <a:ext cx="3709467" cy="2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5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362725" y="1853911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096000" y="2047875"/>
            <a:ext cx="26548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센서란</a:t>
            </a:r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8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096000" y="2861194"/>
            <a:ext cx="462338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가속도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자이로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지자기 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축으로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값을 측정하는 센서이다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A9F06B-28DC-45C2-A5A4-F4662227D158}"/>
              </a:ext>
            </a:extLst>
          </p:cNvPr>
          <p:cNvSpPr/>
          <p:nvPr/>
        </p:nvSpPr>
        <p:spPr>
          <a:xfrm>
            <a:off x="6304020" y="4300539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278698-2FD4-4BC0-8FE4-9437C53F2885}"/>
              </a:ext>
            </a:extLst>
          </p:cNvPr>
          <p:cNvSpPr/>
          <p:nvPr/>
        </p:nvSpPr>
        <p:spPr>
          <a:xfrm>
            <a:off x="7856594" y="4259533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C7A173-62E1-4ED3-9049-E5DF4B3D303A}"/>
              </a:ext>
            </a:extLst>
          </p:cNvPr>
          <p:cNvSpPr/>
          <p:nvPr/>
        </p:nvSpPr>
        <p:spPr>
          <a:xfrm>
            <a:off x="9456726" y="4256997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EBB9-C556-4114-A8E7-3320165F9F96}"/>
              </a:ext>
            </a:extLst>
          </p:cNvPr>
          <p:cNvSpPr txBox="1"/>
          <p:nvPr/>
        </p:nvSpPr>
        <p:spPr>
          <a:xfrm>
            <a:off x="6096000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가속도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285D23-A6A8-4E93-8408-9B75E90E9FD9}"/>
              </a:ext>
            </a:extLst>
          </p:cNvPr>
          <p:cNvSpPr txBox="1"/>
          <p:nvPr/>
        </p:nvSpPr>
        <p:spPr>
          <a:xfrm>
            <a:off x="7648574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8B063F-0A53-4ABB-8785-19AE6B1766B0}"/>
              </a:ext>
            </a:extLst>
          </p:cNvPr>
          <p:cNvSpPr txBox="1"/>
          <p:nvPr/>
        </p:nvSpPr>
        <p:spPr>
          <a:xfrm>
            <a:off x="9277560" y="530608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지자기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아두이노 강좌] 기울기 센서(9축 가속도+자이로+지자기) MPU-9250 센서 알아보기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" y="3043756"/>
            <a:ext cx="4000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속도 센서 | Trend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25" y="4433134"/>
            <a:ext cx="914290" cy="6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이로스코프 - 위키백과, 우리 모두의 백과사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53" y="4370037"/>
            <a:ext cx="914782" cy="6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65" y="4365621"/>
            <a:ext cx="913541" cy="6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37" y="1768705"/>
            <a:ext cx="6822325" cy="40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1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9" y="1402740"/>
            <a:ext cx="6434265" cy="3514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76" y="2375364"/>
            <a:ext cx="6434265" cy="351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112" y="3160393"/>
            <a:ext cx="643426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142295"/>
            <a:chOff x="2173794" y="2307732"/>
            <a:chExt cx="1728088" cy="291777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661905" y="4001410"/>
              <a:ext cx="694715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손 떨림 보정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89928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손 떨림 보정 기능이란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짐벌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이나 카메라에서 손으로 잡고 촬영할 때 생기는 흔들림을 보정하여 조금 더 나쁜 상황에서도 흔들림 없는 사진을 얻어내도록 하는 보조기능이다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흔들리는 정도를 파악하고 </a:t>
              </a:r>
              <a:endParaRPr lang="en-US" altLang="ko-KR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역 위상의 보정을 가한다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97101"/>
            <a:chOff x="4231619" y="2307732"/>
            <a:chExt cx="1728088" cy="274506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에어백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2657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에어백은 자동차가 사고로 충격을 받았을 때 운전자와 동승자의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부상률을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낮춰주기 위해 설치된 공기주머니이다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충돌 센서와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자동차의 충돌 여부를 파악하여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에어백을 작동시킨다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652037"/>
            <a:chOff x="6289444" y="2307732"/>
            <a:chExt cx="1728088" cy="257244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976335" y="4001410"/>
              <a:ext cx="297156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게임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553949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닌텐도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Wii,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아스팔트 시리즈 등과 같이 게임에서도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 기울이기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휘두르기 등 모션을 감지하여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직접 몸을 움직여 게임을 즐기도록 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483655"/>
            <a:chOff x="8318694" y="2307732"/>
            <a:chExt cx="1728088" cy="245383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97766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비행기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43534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비행기나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드론에서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현재 비행기가 어느 방향으로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얼마나 기울어져 있는 상태인지를 알고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자세를 제어할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일상생활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Picture 4" descr="Wii - 나무위키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02" y="1768462"/>
            <a:ext cx="1198665" cy="13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알고 보면 엄청난 과학이 숨어 있다! 에어백 원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42" y="1402259"/>
            <a:ext cx="2061090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www.amc.seoul.kr/asan/imageDown/healthstory/201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42" y="1445608"/>
            <a:ext cx="2057508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7" y="1592394"/>
            <a:ext cx="1798244" cy="14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259250"/>
            <a:chOff x="2173794" y="2307732"/>
            <a:chExt cx="1728088" cy="300015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20493" y="4001410"/>
              <a:ext cx="577540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3D 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스캐너</a:t>
              </a:r>
              <a:endParaRPr lang="en-US" altLang="ko-KR" sz="1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98166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프로브를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닿게 하는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접속식이나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동시에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여러대의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카메라를 통해 입체적인 영상을 얻는 기존의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3D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스캐너와 달리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센서와 빛을 이용하는 라이더 센서를 이용하여 물체 및 공간을 입체적으로 인식할 수 있고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이를 활용하여 자율 주행에 사용할 만큼 정밀한 모습을 보여준다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71452"/>
            <a:chOff x="4231619" y="2307732"/>
            <a:chExt cx="1728088" cy="272699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우주선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	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지구에서 와 다르게 주변에 다른 물체가 없고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GPS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등과 같은 위성을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통한 위치 결정 시스템이 없는 우주에서 움직이는 우주선의 경우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항법 시스템에서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센서가 보고한 데이터를 통해 자세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속도 및 위치를 계산할 수 잇다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871456"/>
            <a:chOff x="6289444" y="2307732"/>
            <a:chExt cx="1728088" cy="27269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7022368" y="4001410"/>
              <a:ext cx="205090" cy="1882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VR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70850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실제로 존재하지 않는 현실을 구현하는 기술인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기술에서도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사용자의 동작에 따라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안에서의 동작을 구현할 때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현재 바라보는 방향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들고 있는 컨트롤러의 위치 등의 정보를 얻는데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871452"/>
            <a:chOff x="8318694" y="2307732"/>
            <a:chExt cx="1728088" cy="272699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793533" y="4001410"/>
              <a:ext cx="778412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자이로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글로브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파킨슨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환자들은 팔과 다리의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림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때문에 일상 생활하는 데 많은 어려움을 겪는데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이러한 근육의 떨림 현상을 완화하기 위해 장갑에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자이로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센서를 장착하여 일상 생활의 어려움을 해결해준다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2" name="Picture 2" descr="라이다 센서를 통해 그려본 애플 아이폰5G,AR 글래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64" y="1443022"/>
            <a:ext cx="2054179" cy="1882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79" y="1727603"/>
            <a:ext cx="1829205" cy="1345772"/>
          </a:xfrm>
          <a:prstGeom prst="rect">
            <a:avLst/>
          </a:prstGeom>
        </p:spPr>
      </p:pic>
      <p:pic>
        <p:nvPicPr>
          <p:cNvPr id="34" name="Picture 4" descr="우주선 일러스트 PNG, AI 무료 다운로드 (2021년) - 리틀딥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36" y="1388031"/>
            <a:ext cx="1968627" cy="19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07" y="1807466"/>
            <a:ext cx="1974418" cy="11860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전문분야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964621" y="1543050"/>
            <a:ext cx="5852160" cy="480475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무인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 로봇 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짐벌</a:t>
            </a:r>
            <a:endParaRPr lang="en-US" altLang="ko-KR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배달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음식의 수요가 증가하고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요즘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인건비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절약 등의 이유로 무인 배달 로봇이 등장했다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무인으로 움직이는 만큼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안에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들어있는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내용물의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상태를 보장할 수 없었다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그래서 무인 배달 로봇의 내부를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센서를 활용하여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짐벌과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로봇이 흔들려도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있는 내용물의 흔들리지     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않도록 설계 할 수 있을 것 같다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147638" y="1543050"/>
            <a:ext cx="5396997" cy="3436447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6" name="Picture 12" descr="https://cdn.discordapp.com/attachments/842247689655287811/920315731437051985/64dea8c8-e4ca-40ec-bc91-38ab966a59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5"/>
          <a:stretch/>
        </p:blipFill>
        <p:spPr bwMode="auto">
          <a:xfrm>
            <a:off x="210177" y="1600432"/>
            <a:ext cx="5270550" cy="3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749146" y="36742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1127"/>
            <a:ext cx="1630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5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33506" y="270736"/>
            <a:ext cx="2938625" cy="931024"/>
            <a:chOff x="6133506" y="362176"/>
            <a:chExt cx="2938625" cy="9310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139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445966-81AA-40EB-AF3A-195437A7E6D8}"/>
                </a:ext>
              </a:extLst>
            </p:cNvPr>
            <p:cNvSpPr txBox="1"/>
            <p:nvPr/>
          </p:nvSpPr>
          <p:spPr>
            <a:xfrm>
              <a:off x="6952961" y="970035"/>
              <a:ext cx="1581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Extraction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33506" y="2952095"/>
            <a:ext cx="2634504" cy="931024"/>
            <a:chOff x="6136328" y="3043535"/>
            <a:chExt cx="2634504" cy="931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8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3651394"/>
              <a:ext cx="14459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Visualize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33506" y="1324870"/>
            <a:ext cx="2895793" cy="1540579"/>
            <a:chOff x="6133506" y="1373512"/>
            <a:chExt cx="2895793" cy="15405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07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Node.js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E9206-15F9-4B5E-AF62-46268B1B8303}"/>
                </a:ext>
              </a:extLst>
            </p:cNvPr>
            <p:cNvSpPr txBox="1"/>
            <p:nvPr/>
          </p:nvSpPr>
          <p:spPr>
            <a:xfrm>
              <a:off x="6952961" y="1981371"/>
              <a:ext cx="12987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283060"/>
              <a:ext cx="15386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Express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590926"/>
              <a:ext cx="14494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133506" y="4090453"/>
            <a:ext cx="1980478" cy="931024"/>
            <a:chOff x="6136328" y="4037260"/>
            <a:chExt cx="1980478" cy="931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161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Collab.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4645119"/>
              <a:ext cx="5583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EDA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37225" y="5128783"/>
            <a:ext cx="2748188" cy="1608133"/>
            <a:chOff x="6136328" y="5030985"/>
            <a:chExt cx="2748188" cy="16081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503098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5154095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축 센서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5638844"/>
              <a:ext cx="1630575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일상생활 속 활용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전문분야 속 활용</a:t>
              </a:r>
              <a:endPara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아이디어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2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6187" y="308823"/>
            <a:ext cx="1867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790" y="2144856"/>
            <a:ext cx="6524800" cy="4546889"/>
            <a:chOff x="172790" y="2144856"/>
            <a:chExt cx="6524800" cy="4546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A78AD-3F00-45A5-8BAD-908BDE8FCE1E}"/>
                </a:ext>
              </a:extLst>
            </p:cNvPr>
            <p:cNvSpPr/>
            <p:nvPr/>
          </p:nvSpPr>
          <p:spPr>
            <a:xfrm>
              <a:off x="172790" y="2144856"/>
              <a:ext cx="6524800" cy="4546889"/>
            </a:xfrm>
            <a:prstGeom prst="rect">
              <a:avLst/>
            </a:prstGeom>
            <a:noFill/>
            <a:ln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345" y="2214389"/>
              <a:ext cx="6372225" cy="439102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57" y="1181446"/>
            <a:ext cx="68103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288" t="30073" r="49165" b="3488"/>
          <a:stretch/>
        </p:blipFill>
        <p:spPr>
          <a:xfrm>
            <a:off x="2688885" y="1342995"/>
            <a:ext cx="6814229" cy="51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399" t="-36215" r="1399" b="36215"/>
          <a:stretch/>
        </p:blipFill>
        <p:spPr>
          <a:xfrm>
            <a:off x="247345" y="-1253145"/>
            <a:ext cx="6537836" cy="6847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33" t="64527" r="933" b="-742"/>
          <a:stretch/>
        </p:blipFill>
        <p:spPr>
          <a:xfrm>
            <a:off x="3338240" y="3183775"/>
            <a:ext cx="8722286" cy="33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34337" y="314295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459" t="4763" r="11685" b="2703"/>
          <a:stretch/>
        </p:blipFill>
        <p:spPr>
          <a:xfrm>
            <a:off x="1920241" y="1232155"/>
            <a:ext cx="8199732" cy="5418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4" y="1519172"/>
            <a:ext cx="10516830" cy="48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439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1" r="-5415" b="19542"/>
          <a:stretch/>
        </p:blipFill>
        <p:spPr>
          <a:xfrm>
            <a:off x="730233" y="1410105"/>
            <a:ext cx="5400337" cy="5181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96" t="80797" r="16048" b="487"/>
          <a:stretch/>
        </p:blipFill>
        <p:spPr>
          <a:xfrm>
            <a:off x="5181921" y="4001048"/>
            <a:ext cx="6832280" cy="19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314295"/>
            <a:ext cx="287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549933"/>
            <a:ext cx="6696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534</Words>
  <Application>Microsoft Office PowerPoint</Application>
  <PresentationFormat>와이드스크린</PresentationFormat>
  <Paragraphs>111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나눔스퀘어 Bold</vt:lpstr>
      <vt:lpstr>나눔스퀘어</vt:lpstr>
      <vt:lpstr>나눔스퀘어 ExtraBold</vt:lpstr>
      <vt:lpstr>Arial</vt:lpstr>
      <vt:lpstr>Noto Sans KR Regular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21</cp:revision>
  <dcterms:created xsi:type="dcterms:W3CDTF">2020-05-15T03:41:41Z</dcterms:created>
  <dcterms:modified xsi:type="dcterms:W3CDTF">2021-12-14T14:27:41Z</dcterms:modified>
</cp:coreProperties>
</file>